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0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6E92-B400-4B37-84E8-A836761FCC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3658-92C0-4FCE-963E-B28E8BE727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771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6E92-B400-4B37-84E8-A836761FCC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3658-92C0-4FCE-963E-B28E8BE727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851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6E92-B400-4B37-84E8-A836761FCC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3658-92C0-4FCE-963E-B28E8BE727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8832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1136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57321" y="2007065"/>
            <a:ext cx="11277600" cy="3459434"/>
          </a:xfrm>
        </p:spPr>
        <p:txBody>
          <a:bodyPr tIns="121944">
            <a:normAutofit/>
          </a:bodyPr>
          <a:lstStyle>
            <a:lvl1pPr marL="457063" indent="-457063">
              <a:spcBef>
                <a:spcPts val="1600"/>
              </a:spcBef>
              <a:buFont typeface="Wingdings 3" pitchFamily="18" charset="2"/>
              <a:buChar char="u"/>
              <a:defRPr sz="2999" baseline="0">
                <a:solidFill>
                  <a:srgbClr val="0F0F0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57306"/>
            <a:ext cx="11277600" cy="1346512"/>
          </a:xfrm>
        </p:spPr>
        <p:txBody>
          <a:bodyPr anchor="t">
            <a:normAutofit/>
          </a:bodyPr>
          <a:lstStyle>
            <a:lvl1pPr marL="0" indent="0" algn="ctr">
              <a:buNone/>
              <a:defRPr sz="3999" b="1" baseline="0">
                <a:solidFill>
                  <a:srgbClr val="FECE6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9098038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953298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176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3733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4700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799"/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799"/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4338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3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4" cy="63976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4" cy="3951288"/>
          </a:xfrm>
        </p:spPr>
        <p:txBody>
          <a:bodyPr/>
          <a:lstStyle>
            <a:lvl1pPr>
              <a:defRPr sz="23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5418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0567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258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6E92-B400-4B37-84E8-A836761FCC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3658-92C0-4FCE-963E-B28E8BE727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290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1292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5662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7788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660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6E92-B400-4B37-84E8-A836761FCC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3658-92C0-4FCE-963E-B28E8BE727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397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6E92-B400-4B37-84E8-A836761FCC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3658-92C0-4FCE-963E-B28E8BE727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228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6E92-B400-4B37-84E8-A836761FCC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3658-92C0-4FCE-963E-B28E8BE727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369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6E92-B400-4B37-84E8-A836761FCC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3658-92C0-4FCE-963E-B28E8BE727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32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6E92-B400-4B37-84E8-A836761FCC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3658-92C0-4FCE-963E-B28E8BE727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84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6E92-B400-4B37-84E8-A836761FCC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3658-92C0-4FCE-963E-B28E8BE727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39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6E92-B400-4B37-84E8-A836761FCC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3658-92C0-4FCE-963E-B28E8BE727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432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86E92-B400-4B37-84E8-A836761FCC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13658-92C0-4FCE-963E-B28E8BE727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974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497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126" rtl="0" eaLnBrk="1" latinLnBrk="0" hangingPunct="1"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7" indent="-342797" algn="l" defTabSz="914126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1pPr>
      <a:lvl2pPr marL="742727" indent="-285664" algn="l" defTabSz="914126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3124279"/>
            <a:ext cx="12192000" cy="2630061"/>
          </a:xfrm>
          <a:prstGeom prst="rect">
            <a:avLst/>
          </a:prstGeom>
          <a:solidFill>
            <a:schemeClr val="tx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>
              <a:solidFill>
                <a:prstClr val="white"/>
              </a:solidFill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effectLst>
            <a:outerShdw blurRad="50800" dist="25400" dir="2700000" algn="tl" rotWithShape="0">
              <a:prstClr val="black"/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30127" y="3465244"/>
            <a:ext cx="11730158" cy="923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98" b="1" spc="300" dirty="0">
                <a:solidFill>
                  <a:srgbClr val="BE8E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CHAPTER 3: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0127" y="4388334"/>
            <a:ext cx="11730158" cy="1569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199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" pitchFamily="18" charset="0"/>
              </a:rPr>
              <a:t> </a:t>
            </a:r>
            <a:r>
              <a:rPr lang="en-US" sz="3199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Reclaim The Empathy And Kindness </a:t>
            </a:r>
          </a:p>
          <a:p>
            <a:pPr algn="ctr"/>
            <a:r>
              <a:rPr lang="en-US" sz="3199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That Is Lost Within You</a:t>
            </a:r>
          </a:p>
          <a:p>
            <a:pPr algn="ctr"/>
            <a:endParaRPr lang="en-US" sz="3199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243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54555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Things To Note :</a:t>
            </a:r>
            <a:endParaRPr lang="en-US" sz="5000" b="1" u="sng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71600" y="1755208"/>
            <a:ext cx="9448800" cy="3788228"/>
          </a:xfrm>
        </p:spPr>
        <p:txBody>
          <a:bodyPr>
            <a:noAutofit/>
          </a:bodyPr>
          <a:lstStyle/>
          <a:p>
            <a:pPr algn="ctr"/>
            <a:r>
              <a:rPr lang="en-US" sz="4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you listen, don’t let your biases get in the way.</a:t>
            </a:r>
          </a:p>
          <a:p>
            <a:pPr algn="ctr"/>
            <a:r>
              <a:rPr lang="en-US" sz="4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Ask how you can help. </a:t>
            </a:r>
          </a:p>
          <a:p>
            <a:pPr marL="0" indent="0">
              <a:buNone/>
            </a:pPr>
            <a:endParaRPr lang="en-US" sz="5400" dirty="0"/>
          </a:p>
        </p:txBody>
      </p:sp>
      <p:pic>
        <p:nvPicPr>
          <p:cNvPr id="6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24029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1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44729" y="1465039"/>
            <a:ext cx="10515600" cy="2852737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Your beliefs can change because of empathy. </a:t>
            </a:r>
            <a:endParaRPr lang="en-US" sz="5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139602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00157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5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5385" y="2786743"/>
            <a:ext cx="10210628" cy="1497999"/>
          </a:xfrm>
        </p:spPr>
        <p:txBody>
          <a:bodyPr>
            <a:normAutofit/>
          </a:bodyPr>
          <a:lstStyle/>
          <a:p>
            <a:pPr algn="ctr"/>
            <a:r>
              <a:rPr lang="en-US" sz="65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Empathy? </a:t>
            </a:r>
            <a:endParaRPr lang="en-US" sz="65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1532053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479" y="1741714"/>
            <a:ext cx="3391807" cy="2917372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Empathy feels good</a:t>
            </a:r>
            <a:endParaRPr lang="en-US" sz="5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1357535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2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535039"/>
            <a:ext cx="10515600" cy="2036989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Empathy helps you let go of the past. </a:t>
            </a:r>
            <a:endParaRPr lang="en-US" sz="5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8790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297614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Empathy helps you be a better leader.</a:t>
            </a:r>
            <a:endParaRPr lang="en-US" sz="5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836633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2034" y="1960041"/>
            <a:ext cx="6906079" cy="2211161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Do You Bring Out Your Humane Side ?</a:t>
            </a:r>
            <a:endParaRPr lang="en-US" sz="5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227274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8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Talk to someone you’ve never talked to before.</a:t>
            </a:r>
            <a:endParaRPr lang="en-US" sz="5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88152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eet up with someone you don’t get along with.</a:t>
            </a:r>
            <a:endParaRPr lang="en-US" sz="5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98344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596017"/>
            <a:ext cx="10515600" cy="1993446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</a:t>
            </a:r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nderstand what stems the relationship animosity</a:t>
            </a:r>
            <a:r>
              <a:rPr lang="en-US" sz="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5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74397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93</Words>
  <Application>Microsoft Office PowerPoint</Application>
  <PresentationFormat>Widescreen</PresentationFormat>
  <Paragraphs>15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Bodoni MT</vt:lpstr>
      <vt:lpstr>Arial</vt:lpstr>
      <vt:lpstr>Calibri</vt:lpstr>
      <vt:lpstr>Calibri Light</vt:lpstr>
      <vt:lpstr>Verdana</vt:lpstr>
      <vt:lpstr>Wingdings 3</vt:lpstr>
      <vt:lpstr>Office Theme</vt:lpstr>
      <vt:lpstr>1_Office Theme</vt:lpstr>
      <vt:lpstr>PowerPoint Presentation</vt:lpstr>
      <vt:lpstr>What is Empathy? </vt:lpstr>
      <vt:lpstr>Empathy feels good</vt:lpstr>
      <vt:lpstr>Empathy helps you let go of the past. </vt:lpstr>
      <vt:lpstr>Empathy helps you be a better leader.</vt:lpstr>
      <vt:lpstr>How Do You Bring Out Your Humane Side ?</vt:lpstr>
      <vt:lpstr>Talk to someone you’ve never talked to before.</vt:lpstr>
      <vt:lpstr>Meet up with someone you don’t get along with.</vt:lpstr>
      <vt:lpstr>Understand what stems the relationship animosity.</vt:lpstr>
      <vt:lpstr>Things To Note :</vt:lpstr>
      <vt:lpstr>Your beliefs can change because of empathy.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Reclaim The Empathy And Kindness That Is Lost Within You</dc:title>
  <dc:creator>Jasmin</dc:creator>
  <cp:lastModifiedBy>Jasmin</cp:lastModifiedBy>
  <cp:revision>17</cp:revision>
  <dcterms:created xsi:type="dcterms:W3CDTF">2018-02-26T02:32:26Z</dcterms:created>
  <dcterms:modified xsi:type="dcterms:W3CDTF">2018-02-28T04:16:03Z</dcterms:modified>
</cp:coreProperties>
</file>